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22" r:id="rId2"/>
    <p:sldId id="395" r:id="rId3"/>
    <p:sldId id="397" r:id="rId4"/>
    <p:sldId id="396" r:id="rId5"/>
    <p:sldId id="398" r:id="rId6"/>
    <p:sldId id="399" r:id="rId7"/>
    <p:sldId id="400" r:id="rId8"/>
    <p:sldId id="401" r:id="rId9"/>
    <p:sldId id="402" r:id="rId10"/>
    <p:sldId id="329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0">
          <p15:clr>
            <a:srgbClr val="A4A3A4"/>
          </p15:clr>
        </p15:guide>
        <p15:guide id="2" pos="3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860"/>
    <a:srgbClr val="4C5E74"/>
    <a:srgbClr val="4D5F75"/>
    <a:srgbClr val="4B6075"/>
    <a:srgbClr val="F5F4EF"/>
    <a:srgbClr val="444F53"/>
    <a:srgbClr val="4A5F74"/>
    <a:srgbClr val="339A99"/>
    <a:srgbClr val="EBE9D0"/>
    <a:srgbClr val="038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6314" autoAdjust="0"/>
  </p:normalViewPr>
  <p:slideViewPr>
    <p:cSldViewPr snapToGrid="0" showGuides="1">
      <p:cViewPr varScale="1">
        <p:scale>
          <a:sx n="63" d="100"/>
          <a:sy n="63" d="100"/>
        </p:scale>
        <p:origin x="920" y="32"/>
      </p:cViewPr>
      <p:guideLst>
        <p:guide orient="horz" pos="2420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41E46-6EB0-44B2-82B5-86F15F8B6D9E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F5BE6-F7C7-41E3-9584-D4ED6DE056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F5BE6-F7C7-41E3-9584-D4ED6DE056F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85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5496560" y="850132"/>
            <a:ext cx="1127760" cy="0"/>
          </a:xfrm>
          <a:prstGeom prst="line">
            <a:avLst/>
          </a:prstGeom>
          <a:ln w="19050">
            <a:solidFill>
              <a:srgbClr val="304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 userDrawn="1"/>
        </p:nvSpPr>
        <p:spPr>
          <a:xfrm rot="10800000">
            <a:off x="6002812" y="850132"/>
            <a:ext cx="115256" cy="76399"/>
          </a:xfrm>
          <a:prstGeom prst="triangle">
            <a:avLst/>
          </a:prstGeom>
          <a:solidFill>
            <a:srgbClr val="30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70D86-9754-4443-9CA0-396C6AD3AAF3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54A74-8552-4CA6-8096-43634C5B79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31506" y="3582136"/>
            <a:ext cx="4652645" cy="859155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pPr algn="ctr"/>
            <a:r>
              <a:rPr lang="zh-CN" altLang="en-US" sz="5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第七小组</a:t>
            </a:r>
            <a:r>
              <a:rPr lang="en-US" altLang="zh-CN" sz="5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5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503680" y="4500880"/>
            <a:ext cx="9194800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364480" y="1371600"/>
            <a:ext cx="1513840" cy="1513840"/>
            <a:chOff x="5364480" y="1371600"/>
            <a:chExt cx="1513840" cy="1513840"/>
          </a:xfrm>
        </p:grpSpPr>
        <p:sp>
          <p:nvSpPr>
            <p:cNvPr id="4" name="椭圆 3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039450" y="5571667"/>
            <a:ext cx="309030" cy="309030"/>
            <a:chOff x="3785450" y="3161055"/>
            <a:chExt cx="504762" cy="504762"/>
          </a:xfrm>
        </p:grpSpPr>
        <p:sp>
          <p:nvSpPr>
            <p:cNvPr id="11" name="椭圆 10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389502" y="5571667"/>
            <a:ext cx="309030" cy="309030"/>
            <a:chOff x="6389502" y="5571667"/>
            <a:chExt cx="309030" cy="309030"/>
          </a:xfrm>
        </p:grpSpPr>
        <p:sp>
          <p:nvSpPr>
            <p:cNvPr id="16" name="椭圆 15"/>
            <p:cNvSpPr/>
            <p:nvPr/>
          </p:nvSpPr>
          <p:spPr>
            <a:xfrm>
              <a:off x="6389502" y="5571667"/>
              <a:ext cx="309030" cy="30903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45"/>
            <p:cNvSpPr>
              <a:spLocks noChangeArrowheads="1"/>
            </p:cNvSpPr>
            <p:nvPr/>
          </p:nvSpPr>
          <p:spPr bwMode="auto">
            <a:xfrm>
              <a:off x="6455779" y="5631258"/>
              <a:ext cx="176475" cy="174932"/>
            </a:xfrm>
            <a:custGeom>
              <a:avLst/>
              <a:gdLst>
                <a:gd name="T0" fmla="*/ 354 w 391"/>
                <a:gd name="T1" fmla="*/ 35 h 391"/>
                <a:gd name="T2" fmla="*/ 354 w 391"/>
                <a:gd name="T3" fmla="*/ 35 h 391"/>
                <a:gd name="T4" fmla="*/ 292 w 391"/>
                <a:gd name="T5" fmla="*/ 0 h 391"/>
                <a:gd name="T6" fmla="*/ 169 w 391"/>
                <a:gd name="T7" fmla="*/ 133 h 391"/>
                <a:gd name="T8" fmla="*/ 26 w 391"/>
                <a:gd name="T9" fmla="*/ 275 h 391"/>
                <a:gd name="T10" fmla="*/ 0 w 391"/>
                <a:gd name="T11" fmla="*/ 390 h 391"/>
                <a:gd name="T12" fmla="*/ 116 w 391"/>
                <a:gd name="T13" fmla="*/ 363 h 391"/>
                <a:gd name="T14" fmla="*/ 266 w 391"/>
                <a:gd name="T15" fmla="*/ 222 h 391"/>
                <a:gd name="T16" fmla="*/ 390 w 391"/>
                <a:gd name="T17" fmla="*/ 97 h 391"/>
                <a:gd name="T18" fmla="*/ 354 w 391"/>
                <a:gd name="T19" fmla="*/ 35 h 391"/>
                <a:gd name="T20" fmla="*/ 116 w 391"/>
                <a:gd name="T21" fmla="*/ 354 h 391"/>
                <a:gd name="T22" fmla="*/ 116 w 391"/>
                <a:gd name="T23" fmla="*/ 354 h 391"/>
                <a:gd name="T24" fmla="*/ 71 w 391"/>
                <a:gd name="T25" fmla="*/ 363 h 391"/>
                <a:gd name="T26" fmla="*/ 54 w 391"/>
                <a:gd name="T27" fmla="*/ 337 h 391"/>
                <a:gd name="T28" fmla="*/ 35 w 391"/>
                <a:gd name="T29" fmla="*/ 319 h 391"/>
                <a:gd name="T30" fmla="*/ 44 w 391"/>
                <a:gd name="T31" fmla="*/ 284 h 391"/>
                <a:gd name="T32" fmla="*/ 54 w 391"/>
                <a:gd name="T33" fmla="*/ 266 h 391"/>
                <a:gd name="T34" fmla="*/ 98 w 391"/>
                <a:gd name="T35" fmla="*/ 292 h 391"/>
                <a:gd name="T36" fmla="*/ 124 w 391"/>
                <a:gd name="T37" fmla="*/ 337 h 391"/>
                <a:gd name="T38" fmla="*/ 116 w 391"/>
                <a:gd name="T39" fmla="*/ 35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1" h="391">
                  <a:moveTo>
                    <a:pt x="354" y="35"/>
                  </a:moveTo>
                  <a:lnTo>
                    <a:pt x="354" y="35"/>
                  </a:lnTo>
                  <a:cubicBezTo>
                    <a:pt x="319" y="0"/>
                    <a:pt x="292" y="0"/>
                    <a:pt x="292" y="0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26" y="275"/>
                    <a:pt x="26" y="275"/>
                    <a:pt x="26" y="275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116" y="363"/>
                    <a:pt x="116" y="363"/>
                    <a:pt x="116" y="363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390" y="97"/>
                    <a:pt x="390" y="97"/>
                    <a:pt x="390" y="97"/>
                  </a:cubicBezTo>
                  <a:cubicBezTo>
                    <a:pt x="390" y="97"/>
                    <a:pt x="390" y="71"/>
                    <a:pt x="354" y="35"/>
                  </a:cubicBezTo>
                  <a:close/>
                  <a:moveTo>
                    <a:pt x="116" y="354"/>
                  </a:moveTo>
                  <a:lnTo>
                    <a:pt x="116" y="354"/>
                  </a:lnTo>
                  <a:cubicBezTo>
                    <a:pt x="71" y="363"/>
                    <a:pt x="71" y="363"/>
                    <a:pt x="71" y="363"/>
                  </a:cubicBezTo>
                  <a:cubicBezTo>
                    <a:pt x="71" y="354"/>
                    <a:pt x="63" y="346"/>
                    <a:pt x="54" y="337"/>
                  </a:cubicBezTo>
                  <a:cubicBezTo>
                    <a:pt x="44" y="328"/>
                    <a:pt x="35" y="328"/>
                    <a:pt x="35" y="319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71" y="266"/>
                    <a:pt x="98" y="292"/>
                  </a:cubicBezTo>
                  <a:cubicBezTo>
                    <a:pt x="124" y="319"/>
                    <a:pt x="124" y="337"/>
                    <a:pt x="124" y="337"/>
                  </a:cubicBezTo>
                  <a:lnTo>
                    <a:pt x="116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  <p:sp>
        <p:nvSpPr>
          <p:cNvPr id="20" name="TextBox 10"/>
          <p:cNvSpPr txBox="1"/>
          <p:nvPr/>
        </p:nvSpPr>
        <p:spPr>
          <a:xfrm>
            <a:off x="6698532" y="5568168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组长：陆泓相</a:t>
            </a:r>
          </a:p>
          <a:p>
            <a:r>
              <a:rPr lang="zh-CN" altLang="en-US" sz="16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组员：黄承鹏、莫怡灿、罗明炜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4320907" y="5541516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指导老师：曹阳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9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9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69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9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837155" y="3413416"/>
            <a:ext cx="2721610" cy="859155"/>
          </a:xfrm>
          <a:prstGeom prst="rect">
            <a:avLst/>
          </a:prstGeom>
        </p:spPr>
        <p:txBody>
          <a:bodyPr wrap="none" lIns="91428" tIns="45713" rIns="91428" bIns="45713">
            <a:spAutoFit/>
          </a:bodyPr>
          <a:lstStyle/>
          <a:p>
            <a:pPr algn="r"/>
            <a:r>
              <a:rPr lang="zh-CN" altLang="en-US" sz="5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3665495" y="4500880"/>
            <a:ext cx="4861010" cy="0"/>
          </a:xfrm>
          <a:prstGeom prst="line">
            <a:avLst/>
          </a:prstGeom>
          <a:ln w="28575">
            <a:solidFill>
              <a:srgbClr val="4B60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5364480" y="1371600"/>
            <a:ext cx="1513840" cy="1513840"/>
            <a:chOff x="5364480" y="1371600"/>
            <a:chExt cx="1513840" cy="1513840"/>
          </a:xfrm>
        </p:grpSpPr>
        <p:sp>
          <p:nvSpPr>
            <p:cNvPr id="4" name="椭圆 3"/>
            <p:cNvSpPr/>
            <p:nvPr/>
          </p:nvSpPr>
          <p:spPr>
            <a:xfrm>
              <a:off x="5364480" y="1371600"/>
              <a:ext cx="1513840" cy="151384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101"/>
            <p:cNvSpPr>
              <a:spLocks noChangeArrowheads="1"/>
            </p:cNvSpPr>
            <p:nvPr/>
          </p:nvSpPr>
          <p:spPr bwMode="auto">
            <a:xfrm>
              <a:off x="5576862" y="1726886"/>
              <a:ext cx="1048435" cy="803267"/>
            </a:xfrm>
            <a:custGeom>
              <a:avLst/>
              <a:gdLst>
                <a:gd name="T0" fmla="*/ 80 w 497"/>
                <a:gd name="T1" fmla="*/ 248 h 382"/>
                <a:gd name="T2" fmla="*/ 80 w 497"/>
                <a:gd name="T3" fmla="*/ 248 h 382"/>
                <a:gd name="T4" fmla="*/ 159 w 497"/>
                <a:gd name="T5" fmla="*/ 328 h 382"/>
                <a:gd name="T6" fmla="*/ 248 w 497"/>
                <a:gd name="T7" fmla="*/ 381 h 382"/>
                <a:gd name="T8" fmla="*/ 337 w 497"/>
                <a:gd name="T9" fmla="*/ 337 h 382"/>
                <a:gd name="T10" fmla="*/ 390 w 497"/>
                <a:gd name="T11" fmla="*/ 258 h 382"/>
                <a:gd name="T12" fmla="*/ 248 w 497"/>
                <a:gd name="T13" fmla="*/ 328 h 382"/>
                <a:gd name="T14" fmla="*/ 80 w 497"/>
                <a:gd name="T15" fmla="*/ 248 h 382"/>
                <a:gd name="T16" fmla="*/ 487 w 497"/>
                <a:gd name="T17" fmla="*/ 124 h 382"/>
                <a:gd name="T18" fmla="*/ 487 w 497"/>
                <a:gd name="T19" fmla="*/ 124 h 382"/>
                <a:gd name="T20" fmla="*/ 274 w 497"/>
                <a:gd name="T21" fmla="*/ 9 h 382"/>
                <a:gd name="T22" fmla="*/ 221 w 497"/>
                <a:gd name="T23" fmla="*/ 9 h 382"/>
                <a:gd name="T24" fmla="*/ 9 w 497"/>
                <a:gd name="T25" fmla="*/ 124 h 382"/>
                <a:gd name="T26" fmla="*/ 9 w 497"/>
                <a:gd name="T27" fmla="*/ 160 h 382"/>
                <a:gd name="T28" fmla="*/ 221 w 497"/>
                <a:gd name="T29" fmla="*/ 275 h 382"/>
                <a:gd name="T30" fmla="*/ 274 w 497"/>
                <a:gd name="T31" fmla="*/ 275 h 382"/>
                <a:gd name="T32" fmla="*/ 408 w 497"/>
                <a:gd name="T33" fmla="*/ 195 h 382"/>
                <a:gd name="T34" fmla="*/ 266 w 497"/>
                <a:gd name="T35" fmla="*/ 160 h 382"/>
                <a:gd name="T36" fmla="*/ 248 w 497"/>
                <a:gd name="T37" fmla="*/ 168 h 382"/>
                <a:gd name="T38" fmla="*/ 203 w 497"/>
                <a:gd name="T39" fmla="*/ 133 h 382"/>
                <a:gd name="T40" fmla="*/ 248 w 497"/>
                <a:gd name="T41" fmla="*/ 107 h 382"/>
                <a:gd name="T42" fmla="*/ 293 w 497"/>
                <a:gd name="T43" fmla="*/ 124 h 382"/>
                <a:gd name="T44" fmla="*/ 443 w 497"/>
                <a:gd name="T45" fmla="*/ 177 h 382"/>
                <a:gd name="T46" fmla="*/ 487 w 497"/>
                <a:gd name="T47" fmla="*/ 160 h 382"/>
                <a:gd name="T48" fmla="*/ 487 w 497"/>
                <a:gd name="T49" fmla="*/ 124 h 382"/>
                <a:gd name="T50" fmla="*/ 425 w 497"/>
                <a:gd name="T51" fmla="*/ 346 h 382"/>
                <a:gd name="T52" fmla="*/ 425 w 497"/>
                <a:gd name="T53" fmla="*/ 346 h 382"/>
                <a:gd name="T54" fmla="*/ 461 w 497"/>
                <a:gd name="T55" fmla="*/ 337 h 382"/>
                <a:gd name="T56" fmla="*/ 443 w 497"/>
                <a:gd name="T57" fmla="*/ 177 h 382"/>
                <a:gd name="T58" fmla="*/ 408 w 497"/>
                <a:gd name="T59" fmla="*/ 195 h 382"/>
                <a:gd name="T60" fmla="*/ 425 w 497"/>
                <a:gd name="T61" fmla="*/ 34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7" h="382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807290" y="5569762"/>
            <a:ext cx="309030" cy="309030"/>
            <a:chOff x="3785450" y="3161055"/>
            <a:chExt cx="504762" cy="504762"/>
          </a:xfrm>
        </p:grpSpPr>
        <p:sp>
          <p:nvSpPr>
            <p:cNvPr id="11" name="椭圆 10"/>
            <p:cNvSpPr/>
            <p:nvPr/>
          </p:nvSpPr>
          <p:spPr>
            <a:xfrm>
              <a:off x="3785450" y="3161055"/>
              <a:ext cx="504762" cy="504762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96"/>
            <p:cNvSpPr>
              <a:spLocks noChangeArrowheads="1"/>
            </p:cNvSpPr>
            <p:nvPr/>
          </p:nvSpPr>
          <p:spPr bwMode="auto">
            <a:xfrm>
              <a:off x="3892876" y="3261557"/>
              <a:ext cx="289909" cy="279400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anchor="ctr"/>
            <a:lstStyle/>
            <a:p>
              <a:endParaRPr lang="en-US" sz="9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82187" y="5571667"/>
            <a:ext cx="309030" cy="309030"/>
            <a:chOff x="6389502" y="5571667"/>
            <a:chExt cx="309030" cy="309030"/>
          </a:xfrm>
        </p:grpSpPr>
        <p:sp>
          <p:nvSpPr>
            <p:cNvPr id="16" name="椭圆 15"/>
            <p:cNvSpPr/>
            <p:nvPr/>
          </p:nvSpPr>
          <p:spPr>
            <a:xfrm>
              <a:off x="6389502" y="5571667"/>
              <a:ext cx="309030" cy="309030"/>
            </a:xfrm>
            <a:prstGeom prst="ellipse">
              <a:avLst/>
            </a:prstGeom>
            <a:solidFill>
              <a:srgbClr val="4A5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45"/>
            <p:cNvSpPr>
              <a:spLocks noChangeArrowheads="1"/>
            </p:cNvSpPr>
            <p:nvPr/>
          </p:nvSpPr>
          <p:spPr bwMode="auto">
            <a:xfrm>
              <a:off x="6455779" y="5631258"/>
              <a:ext cx="176475" cy="174932"/>
            </a:xfrm>
            <a:custGeom>
              <a:avLst/>
              <a:gdLst>
                <a:gd name="T0" fmla="*/ 354 w 391"/>
                <a:gd name="T1" fmla="*/ 35 h 391"/>
                <a:gd name="T2" fmla="*/ 354 w 391"/>
                <a:gd name="T3" fmla="*/ 35 h 391"/>
                <a:gd name="T4" fmla="*/ 292 w 391"/>
                <a:gd name="T5" fmla="*/ 0 h 391"/>
                <a:gd name="T6" fmla="*/ 169 w 391"/>
                <a:gd name="T7" fmla="*/ 133 h 391"/>
                <a:gd name="T8" fmla="*/ 26 w 391"/>
                <a:gd name="T9" fmla="*/ 275 h 391"/>
                <a:gd name="T10" fmla="*/ 0 w 391"/>
                <a:gd name="T11" fmla="*/ 390 h 391"/>
                <a:gd name="T12" fmla="*/ 116 w 391"/>
                <a:gd name="T13" fmla="*/ 363 h 391"/>
                <a:gd name="T14" fmla="*/ 266 w 391"/>
                <a:gd name="T15" fmla="*/ 222 h 391"/>
                <a:gd name="T16" fmla="*/ 390 w 391"/>
                <a:gd name="T17" fmla="*/ 97 h 391"/>
                <a:gd name="T18" fmla="*/ 354 w 391"/>
                <a:gd name="T19" fmla="*/ 35 h 391"/>
                <a:gd name="T20" fmla="*/ 116 w 391"/>
                <a:gd name="T21" fmla="*/ 354 h 391"/>
                <a:gd name="T22" fmla="*/ 116 w 391"/>
                <a:gd name="T23" fmla="*/ 354 h 391"/>
                <a:gd name="T24" fmla="*/ 71 w 391"/>
                <a:gd name="T25" fmla="*/ 363 h 391"/>
                <a:gd name="T26" fmla="*/ 54 w 391"/>
                <a:gd name="T27" fmla="*/ 337 h 391"/>
                <a:gd name="T28" fmla="*/ 35 w 391"/>
                <a:gd name="T29" fmla="*/ 319 h 391"/>
                <a:gd name="T30" fmla="*/ 44 w 391"/>
                <a:gd name="T31" fmla="*/ 284 h 391"/>
                <a:gd name="T32" fmla="*/ 54 w 391"/>
                <a:gd name="T33" fmla="*/ 266 h 391"/>
                <a:gd name="T34" fmla="*/ 98 w 391"/>
                <a:gd name="T35" fmla="*/ 292 h 391"/>
                <a:gd name="T36" fmla="*/ 124 w 391"/>
                <a:gd name="T37" fmla="*/ 337 h 391"/>
                <a:gd name="T38" fmla="*/ 116 w 391"/>
                <a:gd name="T39" fmla="*/ 35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1" h="391">
                  <a:moveTo>
                    <a:pt x="354" y="35"/>
                  </a:moveTo>
                  <a:lnTo>
                    <a:pt x="354" y="35"/>
                  </a:lnTo>
                  <a:cubicBezTo>
                    <a:pt x="319" y="0"/>
                    <a:pt x="292" y="0"/>
                    <a:pt x="292" y="0"/>
                  </a:cubicBezTo>
                  <a:cubicBezTo>
                    <a:pt x="169" y="133"/>
                    <a:pt x="169" y="133"/>
                    <a:pt x="169" y="133"/>
                  </a:cubicBezTo>
                  <a:cubicBezTo>
                    <a:pt x="26" y="275"/>
                    <a:pt x="26" y="275"/>
                    <a:pt x="26" y="275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116" y="363"/>
                    <a:pt x="116" y="363"/>
                    <a:pt x="116" y="363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390" y="97"/>
                    <a:pt x="390" y="97"/>
                    <a:pt x="390" y="97"/>
                  </a:cubicBezTo>
                  <a:cubicBezTo>
                    <a:pt x="390" y="97"/>
                    <a:pt x="390" y="71"/>
                    <a:pt x="354" y="35"/>
                  </a:cubicBezTo>
                  <a:close/>
                  <a:moveTo>
                    <a:pt x="116" y="354"/>
                  </a:moveTo>
                  <a:lnTo>
                    <a:pt x="116" y="354"/>
                  </a:lnTo>
                  <a:cubicBezTo>
                    <a:pt x="71" y="363"/>
                    <a:pt x="71" y="363"/>
                    <a:pt x="71" y="363"/>
                  </a:cubicBezTo>
                  <a:cubicBezTo>
                    <a:pt x="71" y="354"/>
                    <a:pt x="63" y="346"/>
                    <a:pt x="54" y="337"/>
                  </a:cubicBezTo>
                  <a:cubicBezTo>
                    <a:pt x="44" y="328"/>
                    <a:pt x="35" y="328"/>
                    <a:pt x="35" y="319"/>
                  </a:cubicBezTo>
                  <a:cubicBezTo>
                    <a:pt x="44" y="284"/>
                    <a:pt x="44" y="284"/>
                    <a:pt x="44" y="284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71" y="266"/>
                    <a:pt x="98" y="292"/>
                  </a:cubicBezTo>
                  <a:cubicBezTo>
                    <a:pt x="124" y="319"/>
                    <a:pt x="124" y="337"/>
                    <a:pt x="124" y="337"/>
                  </a:cubicBezTo>
                  <a:lnTo>
                    <a:pt x="116" y="3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45712" tIns="22856" rIns="45712" bIns="22856" anchor="ctr"/>
            <a:lstStyle/>
            <a:p>
              <a:pPr>
                <a:defRPr/>
              </a:pPr>
              <a:endParaRPr lang="en-US" sz="9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9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160133" y="420665"/>
            <a:ext cx="1871980" cy="50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注册与登录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微信图片_20211203032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35" y="1591310"/>
            <a:ext cx="2517775" cy="4689475"/>
          </a:xfrm>
          <a:prstGeom prst="rect">
            <a:avLst/>
          </a:prstGeom>
        </p:spPr>
      </p:pic>
      <p:pic>
        <p:nvPicPr>
          <p:cNvPr id="7" name="图片 6" descr="微信图片_202112030322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90" y="1591310"/>
            <a:ext cx="2487930" cy="468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5593" y="390820"/>
            <a:ext cx="86106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5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微信图片_202112030322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" y="1360805"/>
            <a:ext cx="2528570" cy="5038725"/>
          </a:xfrm>
          <a:prstGeom prst="rect">
            <a:avLst/>
          </a:prstGeom>
        </p:spPr>
      </p:pic>
      <p:pic>
        <p:nvPicPr>
          <p:cNvPr id="3" name="图片 2" descr="微信图片_202112030323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545" y="1360170"/>
            <a:ext cx="2505075" cy="5039360"/>
          </a:xfrm>
          <a:prstGeom prst="rect">
            <a:avLst/>
          </a:prstGeom>
        </p:spPr>
      </p:pic>
      <p:pic>
        <p:nvPicPr>
          <p:cNvPr id="4" name="图片 3" descr="微信图片_202112030323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365" y="1360170"/>
            <a:ext cx="2738120" cy="5039360"/>
          </a:xfrm>
          <a:prstGeom prst="rect">
            <a:avLst/>
          </a:prstGeom>
        </p:spPr>
      </p:pic>
      <p:pic>
        <p:nvPicPr>
          <p:cNvPr id="5" name="图片 4" descr="微信图片_202112030323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2595" y="1360805"/>
            <a:ext cx="2636520" cy="5038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462393" y="371135"/>
            <a:ext cx="120015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通讯录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微信图片_20211203032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" y="970915"/>
            <a:ext cx="2567940" cy="5355590"/>
          </a:xfrm>
          <a:prstGeom prst="rect">
            <a:avLst/>
          </a:prstGeom>
        </p:spPr>
      </p:pic>
      <p:pic>
        <p:nvPicPr>
          <p:cNvPr id="7" name="图片 6" descr="微信图片_202112030323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0" y="970915"/>
            <a:ext cx="2757805" cy="5355590"/>
          </a:xfrm>
          <a:prstGeom prst="rect">
            <a:avLst/>
          </a:prstGeom>
        </p:spPr>
      </p:pic>
      <p:pic>
        <p:nvPicPr>
          <p:cNvPr id="8" name="图片 7" descr="微信图片_202112030323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290" y="970915"/>
            <a:ext cx="2766695" cy="5355590"/>
          </a:xfrm>
          <a:prstGeom prst="rect">
            <a:avLst/>
          </a:prstGeom>
        </p:spPr>
      </p:pic>
      <p:pic>
        <p:nvPicPr>
          <p:cNvPr id="9" name="图片 8" descr="微信图片_202112030323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175" y="970915"/>
            <a:ext cx="2852420" cy="5354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6863" y="388280"/>
            <a:ext cx="858520" cy="50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好友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2112030323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" y="1120775"/>
            <a:ext cx="2911475" cy="5490210"/>
          </a:xfrm>
          <a:prstGeom prst="rect">
            <a:avLst/>
          </a:prstGeom>
        </p:spPr>
      </p:pic>
      <p:pic>
        <p:nvPicPr>
          <p:cNvPr id="4" name="图片 3" descr="微信图片_20211203032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1120775"/>
            <a:ext cx="2893060" cy="5490845"/>
          </a:xfrm>
          <a:prstGeom prst="rect">
            <a:avLst/>
          </a:prstGeom>
        </p:spPr>
      </p:pic>
      <p:pic>
        <p:nvPicPr>
          <p:cNvPr id="5" name="图片 4" descr="微信图片_20211203032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945" y="1120775"/>
            <a:ext cx="3014980" cy="5490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6863" y="355895"/>
            <a:ext cx="858520" cy="50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2112030322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1163955"/>
            <a:ext cx="2906395" cy="5274310"/>
          </a:xfrm>
          <a:prstGeom prst="rect">
            <a:avLst/>
          </a:prstGeom>
        </p:spPr>
      </p:pic>
      <p:pic>
        <p:nvPicPr>
          <p:cNvPr id="4" name="图片 3" descr="微信图片_202112030323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10" y="1163955"/>
            <a:ext cx="3089910" cy="5274310"/>
          </a:xfrm>
          <a:prstGeom prst="rect">
            <a:avLst/>
          </a:prstGeom>
        </p:spPr>
      </p:pic>
      <p:pic>
        <p:nvPicPr>
          <p:cNvPr id="5" name="图片 4" descr="微信图片_202112030324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45" y="1163955"/>
            <a:ext cx="2884805" cy="5274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6863" y="399075"/>
            <a:ext cx="858520" cy="50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2112030324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15" y="1077595"/>
            <a:ext cx="2529205" cy="5262880"/>
          </a:xfrm>
          <a:prstGeom prst="rect">
            <a:avLst/>
          </a:prstGeom>
        </p:spPr>
      </p:pic>
      <p:pic>
        <p:nvPicPr>
          <p:cNvPr id="4" name="图片 3" descr="微信图片_202112030324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5" y="1077595"/>
            <a:ext cx="2659380" cy="5262880"/>
          </a:xfrm>
          <a:prstGeom prst="rect">
            <a:avLst/>
          </a:prstGeom>
        </p:spPr>
      </p:pic>
      <p:pic>
        <p:nvPicPr>
          <p:cNvPr id="5" name="图片 4" descr="微信图片_202112030324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605" y="1077595"/>
            <a:ext cx="2529205" cy="526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6863" y="355895"/>
            <a:ext cx="858520" cy="500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图片_202112030327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80" y="1120140"/>
            <a:ext cx="3164840" cy="5468620"/>
          </a:xfrm>
          <a:prstGeom prst="rect">
            <a:avLst/>
          </a:prstGeom>
        </p:spPr>
      </p:pic>
      <p:pic>
        <p:nvPicPr>
          <p:cNvPr id="4" name="图片 3" descr="微信图片_202112030324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220" y="1120140"/>
            <a:ext cx="3025775" cy="5468620"/>
          </a:xfrm>
          <a:prstGeom prst="rect">
            <a:avLst/>
          </a:prstGeom>
        </p:spPr>
      </p:pic>
      <p:pic>
        <p:nvPicPr>
          <p:cNvPr id="6" name="图片 5" descr="微信图片_202112030324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0" y="1120140"/>
            <a:ext cx="2905760" cy="5468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666863" y="355895"/>
            <a:ext cx="1208985" cy="50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dirty="0">
                <a:solidFill>
                  <a:srgbClr val="3048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线框图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691565" y="7077405"/>
            <a:ext cx="2527807" cy="379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solidFill>
                  <a:srgbClr val="00AE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延迟符号</a:t>
            </a:r>
            <a:endParaRPr lang="nl-NL" altLang="zh-CN" sz="1865" dirty="0">
              <a:solidFill>
                <a:srgbClr val="00AE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C4751F-72D7-4172-B441-237A0CD4C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29" y="950446"/>
            <a:ext cx="9238452" cy="59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86"/>
</p:tagLst>
</file>

<file path=ppt/theme/theme1.xml><?xml version="1.0" encoding="utf-8"?>
<a:theme xmlns:a="http://schemas.openxmlformats.org/drawingml/2006/main" name="Office 主题">
  <a:themeElements>
    <a:clrScheme name="我的主题色">
      <a:dk1>
        <a:sysClr val="windowText" lastClr="000000"/>
      </a:dk1>
      <a:lt1>
        <a:sysClr val="window" lastClr="FFFFFF"/>
      </a:lt1>
      <a:dk2>
        <a:srgbClr val="0C0C0C"/>
      </a:dk2>
      <a:lt2>
        <a:srgbClr val="FFFFFF"/>
      </a:lt2>
      <a:accent1>
        <a:srgbClr val="4A5F74"/>
      </a:accent1>
      <a:accent2>
        <a:srgbClr val="304860"/>
      </a:accent2>
      <a:accent3>
        <a:srgbClr val="4A5F74"/>
      </a:accent3>
      <a:accent4>
        <a:srgbClr val="304860"/>
      </a:accent4>
      <a:accent5>
        <a:srgbClr val="4A5F74"/>
      </a:accent5>
      <a:accent6>
        <a:srgbClr val="304860"/>
      </a:accent6>
      <a:hlink>
        <a:srgbClr val="4A5F74"/>
      </a:hlink>
      <a:folHlink>
        <a:srgbClr val="30486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</Words>
  <Application>Microsoft Office PowerPoint</Application>
  <PresentationFormat>宽屏</PresentationFormat>
  <Paragraphs>31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 </cp:lastModifiedBy>
  <cp:revision>20</cp:revision>
  <dcterms:created xsi:type="dcterms:W3CDTF">2016-03-31T10:58:00Z</dcterms:created>
  <dcterms:modified xsi:type="dcterms:W3CDTF">2021-12-03T01:32:14Z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6FAB8D6AFF4D4C72BBC142A4DA692DB3</vt:lpwstr>
  </property>
  <property fmtid="{D5CDD505-2E9C-101B-9397-08002B2CF9AE}" pid="3" name="KSOProductBuildVer">
    <vt:lpwstr>2052-11.1.0.11115</vt:lpwstr>
  </property>
</Properties>
</file>